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55"/>
  </p:handoutMasterIdLst>
  <p:sldIdLst>
    <p:sldId id="256" r:id="rId3"/>
    <p:sldId id="265" r:id="rId4"/>
    <p:sldId id="314" r:id="rId5"/>
    <p:sldId id="315" r:id="rId6"/>
    <p:sldId id="316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266" r:id="rId51"/>
    <p:sldId id="270" r:id="rId52"/>
    <p:sldId id="268" r:id="rId53"/>
    <p:sldId id="269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1" autoAdjust="0"/>
    <p:restoredTop sz="96654" autoAdjust="0"/>
  </p:normalViewPr>
  <p:slideViewPr>
    <p:cSldViewPr snapToGrid="0" snapToObjects="1">
      <p:cViewPr>
        <p:scale>
          <a:sx n="100" d="100"/>
          <a:sy n="100" d="100"/>
        </p:scale>
        <p:origin x="-1253" y="-2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67B2872-C00D-4BB9-B049-ED6823C5F6F7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D826009E-63FB-42F1-8365-09393B312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2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67B2872-C00D-4BB9-B049-ED6823C5F6F7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D826009E-63FB-42F1-8365-09393B312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70" r:id="rId4"/>
    <p:sldLayoutId id="2147483671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rmAutofit/>
          </a:bodyPr>
          <a:lstStyle/>
          <a:p>
            <a:pPr algn="l"/>
            <a:r>
              <a:rPr lang="en-US" sz="8800" dirty="0" smtClean="0"/>
              <a:t>BEAUFORT</a:t>
            </a:r>
            <a:endParaRPr lang="en-US" sz="88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/>
          <a:lstStyle/>
          <a:p>
            <a:pPr algn="l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movie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 smtClean="0"/>
              <a:t>Why Beaufort?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User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does it work</a:t>
            </a:r>
            <a:r>
              <a:rPr lang="nl-NL" dirty="0" smtClean="0"/>
              <a:t>?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Visualisation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Future improvements</a:t>
            </a:r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6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-54864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Why Beaufort?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 </a:t>
            </a:r>
            <a:r>
              <a:rPr lang="nl-NL" b="1" dirty="0" smtClean="0"/>
              <a:t>what order </a:t>
            </a:r>
            <a:r>
              <a:rPr lang="nl-NL" dirty="0" smtClean="0"/>
              <a:t>to solve </a:t>
            </a:r>
            <a:r>
              <a:rPr lang="nl-NL" b="1" dirty="0" smtClean="0"/>
              <a:t>which incidents </a:t>
            </a:r>
            <a:r>
              <a:rPr lang="nl-NL" dirty="0" smtClean="0"/>
              <a:t>with </a:t>
            </a:r>
            <a:r>
              <a:rPr lang="nl-NL" b="1" dirty="0" smtClean="0"/>
              <a:t>which trucks?</a:t>
            </a:r>
          </a:p>
          <a:p>
            <a:endParaRPr lang="nl-NL" dirty="0" smtClean="0"/>
          </a:p>
          <a:p>
            <a:r>
              <a:rPr lang="nl-NL" dirty="0" smtClean="0"/>
              <a:t>How to combine </a:t>
            </a:r>
            <a:br>
              <a:rPr lang="nl-NL" dirty="0" smtClean="0"/>
            </a:br>
            <a:r>
              <a:rPr lang="nl-NL" dirty="0" smtClean="0"/>
              <a:t>different </a:t>
            </a:r>
            <a:r>
              <a:rPr lang="nl-NL" b="1" dirty="0" smtClean="0"/>
              <a:t>priorities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one </a:t>
            </a:r>
            <a:r>
              <a:rPr lang="nl-NL" b="1" dirty="0" smtClean="0"/>
              <a:t>decision</a:t>
            </a:r>
            <a:r>
              <a:rPr lang="nl-NL" dirty="0" smtClean="0"/>
              <a:t>?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565" y="1958975"/>
            <a:ext cx="3487790" cy="310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spc="-40" dirty="0" smtClean="0"/>
              <a:t>1. Why </a:t>
            </a:r>
            <a:r>
              <a:rPr lang="nl-NL" sz="1400" b="1" spc="-40" dirty="0"/>
              <a:t>Beaufort</a:t>
            </a:r>
            <a:r>
              <a:rPr lang="nl-NL" sz="1400" b="1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5224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8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User Requirements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0" y="827009"/>
            <a:ext cx="16078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b="1" dirty="0" smtClean="0"/>
              <a:t>2. User requirements</a:t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</a:t>
            </a:r>
            <a:r>
              <a:rPr lang="nl-NL" sz="1400" dirty="0"/>
              <a:t>improvements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4552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600" y="-28800"/>
            <a:ext cx="9241200" cy="5194800"/>
          </a:xfrm>
        </p:spPr>
      </p:pic>
      <p:sp>
        <p:nvSpPr>
          <p:cNvPr id="4" name="Rectangle 3"/>
          <p:cNvSpPr/>
          <p:nvPr/>
        </p:nvSpPr>
        <p:spPr bwMode="auto">
          <a:xfrm>
            <a:off x="-122335" y="-68813"/>
            <a:ext cx="4752528" cy="7674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820" y="80576"/>
            <a:ext cx="412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rial"/>
                <a:ea typeface="ヒラギノ角ゴ ProN W3" charset="0"/>
                <a:cs typeface="Arial"/>
                <a:sym typeface="Tahoma" charset="0"/>
              </a:rPr>
              <a:t>Insert a picture </a:t>
            </a:r>
            <a:endParaRPr lang="en-US" sz="3600" dirty="0"/>
          </a:p>
        </p:txBody>
      </p:sp>
      <p:pic>
        <p:nvPicPr>
          <p:cNvPr id="9" name="Afbeelding 8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_LNS3501.jpg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6000"/>
            <a:ext cx="9144000" cy="5202000"/>
          </a:xfrm>
        </p:spPr>
      </p:pic>
      <p:sp>
        <p:nvSpPr>
          <p:cNvPr id="4" name="Rectangle 3"/>
          <p:cNvSpPr/>
          <p:nvPr/>
        </p:nvSpPr>
        <p:spPr bwMode="auto">
          <a:xfrm>
            <a:off x="-122335" y="-68813"/>
            <a:ext cx="4752528" cy="7674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820" y="80576"/>
            <a:ext cx="4123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rial"/>
                <a:ea typeface="ヒラギノ角ゴ ProN W3" charset="0"/>
                <a:cs typeface="Arial"/>
                <a:sym typeface="Tahoma" charset="0"/>
              </a:rPr>
              <a:t>Insert a picture </a:t>
            </a:r>
            <a:endParaRPr lang="en-US" sz="3600" dirty="0"/>
          </a:p>
        </p:txBody>
      </p:sp>
      <p:pic>
        <p:nvPicPr>
          <p:cNvPr id="8" name="Picture 3" descr="TU_P5#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Afbeelding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51</Words>
  <Application>Microsoft Office PowerPoint</Application>
  <PresentationFormat>On-screen Show (16:9)</PresentationFormat>
  <Paragraphs>32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Custom Design</vt:lpstr>
      <vt:lpstr>BEAUFORT</vt:lpstr>
      <vt:lpstr>Intro movie</vt:lpstr>
      <vt:lpstr>PowerPoint Presentation</vt:lpstr>
      <vt:lpstr>Why Beaufort?</vt:lpstr>
      <vt:lpstr>User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Puck</cp:lastModifiedBy>
  <cp:revision>31</cp:revision>
  <dcterms:created xsi:type="dcterms:W3CDTF">2015-07-09T11:57:30Z</dcterms:created>
  <dcterms:modified xsi:type="dcterms:W3CDTF">2017-01-18T16:58:40Z</dcterms:modified>
</cp:coreProperties>
</file>